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98" y="5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7" y="830706"/>
            <a:ext cx="2770378" cy="131191"/>
          </a:xfrm>
          <a:prstGeom prst="rect">
            <a:avLst/>
          </a:prstGeom>
          <a:solidFill>
            <a:srgbClr val="8EB4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US"/>
          </a:p>
        </p:txBody>
      </p:sp>
      <p:sp>
        <p:nvSpPr>
          <p:cNvPr id="2" name="TextBox 3"/>
          <p:cNvSpPr txBox="1"/>
          <p:nvPr/>
        </p:nvSpPr>
        <p:spPr>
          <a:xfrm>
            <a:off x="10160" y="915034"/>
            <a:ext cx="31718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600" b="1" dirty="0">
                <a:solidFill>
                  <a:srgbClr val="000000"/>
                </a:solidFill>
              </a:rPr>
              <a:t>강</a:t>
            </a:r>
            <a:r>
              <a:rPr lang="en-US" altLang="ko-KR" sz="2600" dirty="0">
                <a:solidFill>
                  <a:srgbClr val="000000"/>
                </a:solidFill>
              </a:rPr>
              <a:t>·</a:t>
            </a:r>
            <a:r>
              <a:rPr lang="en-US" altLang="ko-KR" sz="2600" b="1" dirty="0">
                <a:solidFill>
                  <a:srgbClr val="000000"/>
                </a:solidFill>
              </a:rPr>
              <a:t>사</a:t>
            </a:r>
            <a:r>
              <a:rPr lang="en-US" altLang="ko-KR" sz="2600" dirty="0">
                <a:solidFill>
                  <a:srgbClr val="000000"/>
                </a:solidFill>
              </a:rPr>
              <a:t>·</a:t>
            </a:r>
            <a:r>
              <a:rPr lang="en-US" altLang="ko-KR" sz="2600" b="1" dirty="0">
                <a:solidFill>
                  <a:srgbClr val="000000"/>
                </a:solidFill>
              </a:rPr>
              <a:t>프</a:t>
            </a:r>
            <a:r>
              <a:rPr lang="en-US" altLang="ko-KR" sz="2600" dirty="0">
                <a:solidFill>
                  <a:srgbClr val="000000"/>
                </a:solidFill>
              </a:rPr>
              <a:t>·</a:t>
            </a:r>
            <a:r>
              <a:rPr lang="en-US" altLang="ko-KR" sz="2600" b="1" dirty="0">
                <a:solidFill>
                  <a:srgbClr val="000000"/>
                </a:solidFill>
              </a:rPr>
              <a:t>로</a:t>
            </a:r>
            <a:r>
              <a:rPr lang="en-US" altLang="ko-KR" sz="2600" dirty="0">
                <a:solidFill>
                  <a:srgbClr val="000000"/>
                </a:solidFill>
              </a:rPr>
              <a:t>·</a:t>
            </a:r>
            <a:r>
              <a:rPr lang="en-US" altLang="ko-KR" sz="2600" b="1" dirty="0">
                <a:solidFill>
                  <a:srgbClr val="000000"/>
                </a:solidFill>
              </a:rPr>
              <a:t>필</a:t>
            </a:r>
            <a:endParaRPr lang="ko-KR" altLang="ko-KR" sz="2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51" y="1579245"/>
            <a:ext cx="50891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b="1" dirty="0">
                <a:solidFill>
                  <a:srgbClr val="000000"/>
                </a:solidFill>
              </a:rPr>
              <a:t>INSTRUCTOR</a:t>
            </a:r>
            <a:endParaRPr lang="ko-KR" altLang="ko-KR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51" y="2494026"/>
            <a:ext cx="344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b="1" dirty="0">
                <a:solidFill>
                  <a:srgbClr val="8EB4E2"/>
                </a:solidFill>
              </a:rPr>
              <a:t>PROFILE</a:t>
            </a:r>
            <a:endParaRPr lang="ko-KR" altLang="ko-KR" sz="6000" b="1" dirty="0">
              <a:solidFill>
                <a:srgbClr val="8EB4E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6096000"/>
            <a:ext cx="36535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600" b="1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더담다</a:t>
            </a:r>
            <a:r>
              <a:rPr lang="ko-KR" altLang="en-US" sz="26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컴퍼니 김 영 주</a:t>
            </a:r>
            <a:endParaRPr lang="ko-KR" altLang="ko-KR" sz="26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97" y="203961"/>
            <a:ext cx="2770378" cy="131191"/>
          </a:xfrm>
          <a:prstGeom prst="rect">
            <a:avLst/>
          </a:prstGeom>
          <a:solidFill>
            <a:srgbClr val="8EB4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US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0" y="284225"/>
            <a:ext cx="2127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INTRODUCTION</a:t>
            </a:r>
            <a:endParaRPr lang="ko-KR" altLang="ko-KR" sz="16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3" name="Straight Connector 4"/>
          <p:cNvCxnSpPr/>
          <p:nvPr/>
        </p:nvCxnSpPr>
        <p:spPr>
          <a:xfrm>
            <a:off x="3536441" y="228600"/>
            <a:ext cx="5184902" cy="3175"/>
          </a:xfrm>
          <a:prstGeom prst="line">
            <a:avLst/>
          </a:prstGeom>
          <a:ln w="6350">
            <a:solidFill>
              <a:srgbClr val="548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3553" y="528320"/>
            <a:ext cx="1186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548ED4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PROFILE</a:t>
            </a:r>
            <a:endParaRPr lang="ko-KR" altLang="ko-KR" sz="1600" b="1" dirty="0">
              <a:solidFill>
                <a:srgbClr val="548ED4"/>
              </a:solidFill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4179" y="228600"/>
            <a:ext cx="10454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#주요경력</a:t>
            </a:r>
            <a:endParaRPr lang="ko-KR" altLang="ko-KR" sz="15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36441" y="533400"/>
            <a:ext cx="5184902" cy="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64179" y="533400"/>
            <a:ext cx="2811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현) </a:t>
            </a:r>
            <a:r>
              <a:rPr lang="ko-KR" altLang="en-US" sz="1200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더담다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평생교육원 부원장</a:t>
            </a:r>
            <a:endParaRPr lang="en-US" altLang="ko-KR" sz="1200" dirty="0">
              <a:solidFill>
                <a:srgbClr val="000000"/>
              </a:solidFill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현</a:t>
            </a:r>
            <a:r>
              <a:rPr lang="en-US" altLang="ko-KR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교육전문 기업 </a:t>
            </a:r>
            <a:r>
              <a:rPr lang="ko-KR" altLang="en-US" sz="1200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더담다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컴퍼니 대표</a:t>
            </a:r>
            <a:endParaRPr lang="en-US" altLang="ko-KR" sz="1200" dirty="0">
              <a:solidFill>
                <a:srgbClr val="000000"/>
              </a:solidFill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endParaRPr lang="ko-KR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64179" y="914400"/>
            <a:ext cx="26581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전</a:t>
            </a:r>
            <a:r>
              <a:rPr lang="en-US" altLang="ko-KR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가치인 </a:t>
            </a:r>
            <a:r>
              <a:rPr lang="ko-KR" altLang="en-US" sz="1200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디베이트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안동센터 원장 </a:t>
            </a:r>
            <a:endParaRPr lang="ko-KR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64179" y="1143000"/>
            <a:ext cx="214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전</a:t>
            </a:r>
            <a:r>
              <a:rPr lang="en-US" altLang="ko-KR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아모레 퍼시픽 지점강사 </a:t>
            </a:r>
            <a:endParaRPr lang="ko-KR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64179" y="1371600"/>
            <a:ext cx="2558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전</a:t>
            </a:r>
            <a:r>
              <a:rPr lang="en-US" altLang="ko-KR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나나 스피치 본원 파트너 강사 </a:t>
            </a:r>
            <a:endParaRPr lang="ko-KR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536441" y="1600200"/>
            <a:ext cx="5184902" cy="3175"/>
          </a:xfrm>
          <a:prstGeom prst="line">
            <a:avLst/>
          </a:prstGeom>
          <a:ln w="6350">
            <a:solidFill>
              <a:srgbClr val="548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35858" y="1581835"/>
            <a:ext cx="11047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#</a:t>
            </a:r>
            <a:r>
              <a:rPr lang="ko-KR" altLang="en-US" sz="15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강의 </a:t>
            </a:r>
            <a:r>
              <a:rPr lang="en-US" altLang="ko-KR" sz="1500" b="1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이력</a:t>
            </a:r>
            <a:endParaRPr lang="ko-KR" altLang="ko-KR" sz="15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4" name="Straight Connector 7"/>
          <p:cNvCxnSpPr/>
          <p:nvPr/>
        </p:nvCxnSpPr>
        <p:spPr>
          <a:xfrm>
            <a:off x="3533035" y="1905000"/>
            <a:ext cx="5184902" cy="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77466" y="3158109"/>
            <a:ext cx="774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FFFFFF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최소영</a:t>
            </a:r>
            <a:endParaRPr lang="ko-KR" altLang="ko-KR" sz="1600" b="1" dirty="0">
              <a:solidFill>
                <a:srgbClr val="FFFFFF"/>
              </a:solidFill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48" name="Straight Connector 8"/>
          <p:cNvCxnSpPr/>
          <p:nvPr/>
        </p:nvCxnSpPr>
        <p:spPr>
          <a:xfrm>
            <a:off x="2843784" y="3280410"/>
            <a:ext cx="3175" cy="786637"/>
          </a:xfrm>
          <a:prstGeom prst="line">
            <a:avLst/>
          </a:prstGeom>
          <a:ln w="6350">
            <a:solidFill>
              <a:srgbClr val="8EB4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02182" y="3401949"/>
            <a:ext cx="2015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FFFFFF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Choi, So-Young</a:t>
            </a:r>
            <a:endParaRPr lang="ko-KR" altLang="ko-KR" sz="1600" b="1" dirty="0">
              <a:solidFill>
                <a:srgbClr val="FFFFFF"/>
              </a:solidFill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451" y="3523457"/>
            <a:ext cx="1898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T : 010-3725-5765</a:t>
            </a:r>
            <a:endParaRPr lang="ko-KR" altLang="ko-KR" sz="14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6451" y="3752438"/>
            <a:ext cx="2565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E : thedamda81@naver.com</a:t>
            </a:r>
            <a:endParaRPr lang="ko-KR" altLang="ko-KR" sz="14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49" name="Straight Connector 9"/>
          <p:cNvCxnSpPr/>
          <p:nvPr/>
        </p:nvCxnSpPr>
        <p:spPr>
          <a:xfrm>
            <a:off x="97282" y="4419600"/>
            <a:ext cx="2674493" cy="3175"/>
          </a:xfrm>
          <a:prstGeom prst="line">
            <a:avLst/>
          </a:prstGeom>
          <a:ln w="6350">
            <a:solidFill>
              <a:srgbClr val="548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526" y="4461383"/>
            <a:ext cx="10599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#강의분야</a:t>
            </a:r>
            <a:endParaRPr lang="ko-KR" altLang="ko-KR" sz="15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50" name="Straight Connector 10"/>
          <p:cNvCxnSpPr/>
          <p:nvPr/>
        </p:nvCxnSpPr>
        <p:spPr>
          <a:xfrm>
            <a:off x="97282" y="4817617"/>
            <a:ext cx="2674493" cy="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526" y="4876800"/>
            <a:ext cx="825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</a:t>
            </a:r>
            <a:r>
              <a:rPr lang="ko-KR" altLang="en-US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스피치</a:t>
            </a:r>
            <a:endParaRPr lang="en-US" altLang="ko-KR" sz="1400" dirty="0">
              <a:solidFill>
                <a:srgbClr val="000000"/>
              </a:solidFill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26" y="5105400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</a:t>
            </a:r>
            <a:r>
              <a:rPr lang="ko-KR" altLang="en-US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직장내 장애인 인식 개선 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526" y="5334000"/>
            <a:ext cx="1489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</a:t>
            </a:r>
            <a:r>
              <a:rPr lang="ko-KR" altLang="en-US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이미지 메이킹 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526" y="5562600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고객/불만고객 응대 과정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526" y="6019800"/>
            <a:ext cx="2420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</a:t>
            </a:r>
            <a:r>
              <a:rPr lang="ko-KR" altLang="en-US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프레젠테이션 및 면접 </a:t>
            </a:r>
            <a:r>
              <a:rPr lang="ko-KR" altLang="en-US" sz="1400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코칭</a:t>
            </a:r>
            <a:r>
              <a:rPr lang="ko-KR" altLang="en-US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526" y="6248400"/>
            <a:ext cx="2250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</a:t>
            </a:r>
            <a:r>
              <a:rPr lang="ko-KR" altLang="en-US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리더십</a:t>
            </a:r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, </a:t>
            </a:r>
            <a:r>
              <a:rPr lang="en-US" altLang="ko-KR" sz="1400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조직</a:t>
            </a:r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</a:t>
            </a:r>
            <a:r>
              <a:rPr lang="en-US" altLang="ko-KR" sz="1400" dirty="0" err="1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활성화</a:t>
            </a:r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 과정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876" y="5791200"/>
            <a:ext cx="2503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· 고객만족CS &amp; Sales 과정</a:t>
            </a:r>
            <a:endParaRPr lang="ko-KR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48939" y="4934635"/>
            <a:ext cx="1428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#</a:t>
            </a:r>
            <a:r>
              <a:rPr lang="ko-KR" altLang="en-US" sz="1500" b="1" dirty="0">
                <a:solidFill>
                  <a:srgbClr val="000000"/>
                </a:solidFill>
                <a:latin typeface="CJ ONLYONE Medium" panose="02020603020101020101" pitchFamily="18" charset="-127"/>
                <a:ea typeface="CJ ONLYONE Medium" panose="02020603020101020101" pitchFamily="18" charset="-127"/>
              </a:rPr>
              <a:t>자격 및 수료 </a:t>
            </a:r>
            <a:endParaRPr lang="ko-KR" altLang="ko-KR" sz="1500" b="1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cxnSp>
        <p:nvCxnSpPr>
          <p:cNvPr id="53" name="Straight Connector 7"/>
          <p:cNvCxnSpPr/>
          <p:nvPr/>
        </p:nvCxnSpPr>
        <p:spPr>
          <a:xfrm>
            <a:off x="3536441" y="5254625"/>
            <a:ext cx="5184902" cy="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6"/>
          <p:cNvCxnSpPr/>
          <p:nvPr/>
        </p:nvCxnSpPr>
        <p:spPr>
          <a:xfrm>
            <a:off x="3536441" y="4949825"/>
            <a:ext cx="5184902" cy="3175"/>
          </a:xfrm>
          <a:prstGeom prst="line">
            <a:avLst/>
          </a:prstGeom>
          <a:ln w="6350">
            <a:solidFill>
              <a:srgbClr val="548E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422086" y="548530"/>
            <a:ext cx="127528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352800" y="1932325"/>
            <a:ext cx="562474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성인 발달장애인 취업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준비생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이미지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메이킹및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커뮤니케이션 강의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 (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상주 상희학교 전공과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,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구미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혜당학교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전공과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,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예천 지적장애인 협회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 경산 장애인 복지관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,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구미 지적 장애인 지원센터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)</a:t>
            </a:r>
          </a:p>
          <a:p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-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 구미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사곡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고등학교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특수반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이미지 메이킹 교육 진행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-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 구미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혜당학교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진로 페스티벌 전공과 퍼스널 브랜딩 과정 진행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-  SK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상주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캡스텍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CS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교육 진행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나나 스피치  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‘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키즈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스피치 강사 양성과정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’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진행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더담다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평생교육원 성인스피치 정규과정 운영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안동신문 전 직원 커뮤니케이션  및 조직활성화 교육 진행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구미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LGD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캡스텍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전 직원 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CS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및 커뮤니케이션 교육 진행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1:1 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면접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코칭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및 프레젠테이션 강의 다수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문경 다문화지원센터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키즈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스피치 과정 강의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안동 무지개강사 양성과정 스피치 교육 진행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안동 복지원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키즈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스피치 과정 운영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예천 청소년 수련관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방과후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스피치 과정 강의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예천 도서관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키즈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스피치 방학 특강 진행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endParaRPr lang="en-US" altLang="ko-KR" sz="14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r>
              <a:rPr lang="ko-KR" altLang="en-US" sz="14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 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52800" y="528834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직장내 장애인 인식 개선 강사 자격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부모교육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지도사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1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급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보육교사 자격증 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2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급 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SDU 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심리 상담사 </a:t>
            </a: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2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급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키즈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스피치전문가 과정 수료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전문 </a:t>
            </a:r>
            <a:r>
              <a:rPr lang="ko-KR" altLang="en-US" sz="1200" dirty="0" err="1">
                <a:latin typeface="CJ ONLYONE Medium" panose="02020603020101020101" pitchFamily="18" charset="-127"/>
                <a:ea typeface="CJ ONLYONE Medium" panose="02020603020101020101" pitchFamily="18" charset="-127"/>
              </a:rPr>
              <a:t>디베이트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 강사 과정 수료 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CS</a:t>
            </a: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컨설턴트 과정 수료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CJ ONLYONE Medium" panose="02020603020101020101" pitchFamily="18" charset="-127"/>
                <a:ea typeface="CJ ONLYONE Medium" panose="02020603020101020101" pitchFamily="18" charset="-127"/>
              </a:rPr>
              <a:t>아모레 퍼시픽 메이크업 전문 강사 과정 수료</a:t>
            </a:r>
            <a:endParaRPr lang="en-US" altLang="ko-KR" sz="1200" dirty="0">
              <a:latin typeface="CJ ONLYONE Medium" panose="02020603020101020101" pitchFamily="18" charset="-127"/>
              <a:ea typeface="CJ ONLYONE Medium" panose="02020603020101020101" pitchFamily="18" charset="-127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E9AAC80-080F-BB42-8689-D311FB98E8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4" y="1060042"/>
            <a:ext cx="2739004" cy="21625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275</Words>
  <Application>Microsoft Office PowerPoint</Application>
  <PresentationFormat>화면 슬라이드 쇼(4:3)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CJ ONLYONE Medium</vt:lpstr>
      <vt:lpstr>Arial</vt:lpstr>
      <vt:lpstr>Calibri</vt:lpstr>
      <vt:lpstr>Office Theme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영주 김</cp:lastModifiedBy>
  <cp:revision>14</cp:revision>
  <cp:lastPrinted>2021-04-05T07:49:49Z</cp:lastPrinted>
  <dcterms:created xsi:type="dcterms:W3CDTF">2006-08-16T00:00:00Z</dcterms:created>
  <dcterms:modified xsi:type="dcterms:W3CDTF">2023-11-23T02:27:50Z</dcterms:modified>
</cp:coreProperties>
</file>